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17C8BE-D110-1A52-3646-07BCE6318EB6}" v="1" dt="2018-09-21T19:47:16.784"/>
    <p1510:client id="{81987701-5625-4F9C-94F7-E5F89AD6972B}" v="213" dt="2017-09-10T19:31:21.5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06" autoAdjust="0"/>
    <p:restoredTop sz="94660"/>
  </p:normalViewPr>
  <p:slideViewPr>
    <p:cSldViewPr snapToGrid="0">
      <p:cViewPr varScale="1">
        <p:scale>
          <a:sx n="85" d="100"/>
          <a:sy n="85" d="100"/>
        </p:scale>
        <p:origin x="2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erden, Nienke van" userId="S::ng.vanweerden@alfa-college.nl::c3e19506-1f0a-42c1-bbed-dbb60c5e28b2" providerId="AD" clId="Web-{6E17C8BE-D110-1A52-3646-07BCE6318EB6}"/>
    <pc:docChg chg="addSld modSld">
      <pc:chgData name="Weerden, Nienke van" userId="S::ng.vanweerden@alfa-college.nl::c3e19506-1f0a-42c1-bbed-dbb60c5e28b2" providerId="AD" clId="Web-{6E17C8BE-D110-1A52-3646-07BCE6318EB6}" dt="2018-09-21T19:56:11.257" v="146" actId="20577"/>
      <pc:docMkLst>
        <pc:docMk/>
      </pc:docMkLst>
      <pc:sldChg chg="delSp modSp">
        <pc:chgData name="Weerden, Nienke van" userId="S::ng.vanweerden@alfa-college.nl::c3e19506-1f0a-42c1-bbed-dbb60c5e28b2" providerId="AD" clId="Web-{6E17C8BE-D110-1A52-3646-07BCE6318EB6}" dt="2018-09-21T19:53:05.772" v="108" actId="20577"/>
        <pc:sldMkLst>
          <pc:docMk/>
          <pc:sldMk cId="3168214851" sldId="258"/>
        </pc:sldMkLst>
        <pc:spChg chg="mod">
          <ac:chgData name="Weerden, Nienke van" userId="S::ng.vanweerden@alfa-college.nl::c3e19506-1f0a-42c1-bbed-dbb60c5e28b2" providerId="AD" clId="Web-{6E17C8BE-D110-1A52-3646-07BCE6318EB6}" dt="2018-09-21T19:53:05.772" v="108" actId="20577"/>
          <ac:spMkLst>
            <pc:docMk/>
            <pc:sldMk cId="3168214851" sldId="258"/>
            <ac:spMk id="2" creationId="{36FD5A2D-9993-4382-A252-0EEB92706F83}"/>
          </ac:spMkLst>
        </pc:spChg>
        <pc:spChg chg="mod">
          <ac:chgData name="Weerden, Nienke van" userId="S::ng.vanweerden@alfa-college.nl::c3e19506-1f0a-42c1-bbed-dbb60c5e28b2" providerId="AD" clId="Web-{6E17C8BE-D110-1A52-3646-07BCE6318EB6}" dt="2018-09-21T19:52:36.179" v="89" actId="20577"/>
          <ac:spMkLst>
            <pc:docMk/>
            <pc:sldMk cId="3168214851" sldId="258"/>
            <ac:spMk id="3" creationId="{96375D20-8203-45ED-AE5A-041E51F79C7E}"/>
          </ac:spMkLst>
        </pc:spChg>
        <pc:spChg chg="del mod">
          <ac:chgData name="Weerden, Nienke van" userId="S::ng.vanweerden@alfa-college.nl::c3e19506-1f0a-42c1-bbed-dbb60c5e28b2" providerId="AD" clId="Web-{6E17C8BE-D110-1A52-3646-07BCE6318EB6}" dt="2018-09-21T19:47:36.050" v="2"/>
          <ac:spMkLst>
            <pc:docMk/>
            <pc:sldMk cId="3168214851" sldId="258"/>
            <ac:spMk id="7" creationId="{00000000-0000-0000-0000-000000000000}"/>
          </ac:spMkLst>
        </pc:spChg>
        <pc:graphicFrameChg chg="del mod modGraphic">
          <ac:chgData name="Weerden, Nienke van" userId="S::ng.vanweerden@alfa-college.nl::c3e19506-1f0a-42c1-bbed-dbb60c5e28b2" providerId="AD" clId="Web-{6E17C8BE-D110-1A52-3646-07BCE6318EB6}" dt="2018-09-21T19:48:05.066" v="30"/>
          <ac:graphicFrameMkLst>
            <pc:docMk/>
            <pc:sldMk cId="3168214851" sldId="258"/>
            <ac:graphicFrameMk id="6" creationId="{00000000-0000-0000-0000-000000000000}"/>
          </ac:graphicFrameMkLst>
        </pc:graphicFrameChg>
      </pc:sldChg>
      <pc:sldChg chg="modSp">
        <pc:chgData name="Weerden, Nienke van" userId="S::ng.vanweerden@alfa-college.nl::c3e19506-1f0a-42c1-bbed-dbb60c5e28b2" providerId="AD" clId="Web-{6E17C8BE-D110-1A52-3646-07BCE6318EB6}" dt="2018-09-21T19:56:08.085" v="144" actId="20577"/>
        <pc:sldMkLst>
          <pc:docMk/>
          <pc:sldMk cId="1323439864" sldId="260"/>
        </pc:sldMkLst>
        <pc:spChg chg="mod">
          <ac:chgData name="Weerden, Nienke van" userId="S::ng.vanweerden@alfa-college.nl::c3e19506-1f0a-42c1-bbed-dbb60c5e28b2" providerId="AD" clId="Web-{6E17C8BE-D110-1A52-3646-07BCE6318EB6}" dt="2018-09-21T19:56:08.085" v="144" actId="20577"/>
          <ac:spMkLst>
            <pc:docMk/>
            <pc:sldMk cId="1323439864" sldId="260"/>
            <ac:spMk id="9" creationId="{00000000-0000-0000-0000-000000000000}"/>
          </ac:spMkLst>
        </pc:spChg>
      </pc:sldChg>
      <pc:sldChg chg="addSp delSp modSp new mod setBg">
        <pc:chgData name="Weerden, Nienke van" userId="S::ng.vanweerden@alfa-college.nl::c3e19506-1f0a-42c1-bbed-dbb60c5e28b2" providerId="AD" clId="Web-{6E17C8BE-D110-1A52-3646-07BCE6318EB6}" dt="2018-09-21T19:54:44.116" v="143"/>
        <pc:sldMkLst>
          <pc:docMk/>
          <pc:sldMk cId="568435348" sldId="261"/>
        </pc:sldMkLst>
        <pc:spChg chg="mod">
          <ac:chgData name="Weerden, Nienke van" userId="S::ng.vanweerden@alfa-college.nl::c3e19506-1f0a-42c1-bbed-dbb60c5e28b2" providerId="AD" clId="Web-{6E17C8BE-D110-1A52-3646-07BCE6318EB6}" dt="2018-09-21T19:54:44.116" v="143"/>
          <ac:spMkLst>
            <pc:docMk/>
            <pc:sldMk cId="568435348" sldId="261"/>
            <ac:spMk id="2" creationId="{84AB33C3-F0C6-4EE8-8856-258803BFEF41}"/>
          </ac:spMkLst>
        </pc:spChg>
        <pc:spChg chg="mod">
          <ac:chgData name="Weerden, Nienke van" userId="S::ng.vanweerden@alfa-college.nl::c3e19506-1f0a-42c1-bbed-dbb60c5e28b2" providerId="AD" clId="Web-{6E17C8BE-D110-1A52-3646-07BCE6318EB6}" dt="2018-09-21T19:54:44.116" v="143"/>
          <ac:spMkLst>
            <pc:docMk/>
            <pc:sldMk cId="568435348" sldId="261"/>
            <ac:spMk id="3" creationId="{324F2C30-6AC0-403E-B8F1-E564D0E3EEE8}"/>
          </ac:spMkLst>
        </pc:spChg>
        <pc:spChg chg="add del">
          <ac:chgData name="Weerden, Nienke van" userId="S::ng.vanweerden@alfa-college.nl::c3e19506-1f0a-42c1-bbed-dbb60c5e28b2" providerId="AD" clId="Web-{6E17C8BE-D110-1A52-3646-07BCE6318EB6}" dt="2018-09-21T19:54:43.991" v="142"/>
          <ac:spMkLst>
            <pc:docMk/>
            <pc:sldMk cId="568435348" sldId="261"/>
            <ac:spMk id="5" creationId="{25168E7B-6D42-4B3A-B7A1-17D4C49EC903}"/>
          </ac:spMkLst>
        </pc:spChg>
        <pc:spChg chg="add">
          <ac:chgData name="Weerden, Nienke van" userId="S::ng.vanweerden@alfa-college.nl::c3e19506-1f0a-42c1-bbed-dbb60c5e28b2" providerId="AD" clId="Web-{6E17C8BE-D110-1A52-3646-07BCE6318EB6}" dt="2018-09-21T19:54:44.116" v="143"/>
          <ac:spMkLst>
            <pc:docMk/>
            <pc:sldMk cId="568435348" sldId="261"/>
            <ac:spMk id="7" creationId="{23962611-DFD5-4092-AAFD-559E3DFCE2C9}"/>
          </ac:spMkLst>
        </pc:spChg>
        <pc:spChg chg="add del">
          <ac:chgData name="Weerden, Nienke van" userId="S::ng.vanweerden@alfa-college.nl::c3e19506-1f0a-42c1-bbed-dbb60c5e28b2" providerId="AD" clId="Web-{6E17C8BE-D110-1A52-3646-07BCE6318EB6}" dt="2018-09-21T19:54:38.585" v="140"/>
          <ac:spMkLst>
            <pc:docMk/>
            <pc:sldMk cId="568435348" sldId="261"/>
            <ac:spMk id="8" creationId="{23962611-DFD5-4092-AAFD-559E3DFCE2C9}"/>
          </ac:spMkLst>
        </pc:spChg>
        <pc:picChg chg="add del">
          <ac:chgData name="Weerden, Nienke van" userId="S::ng.vanweerden@alfa-college.nl::c3e19506-1f0a-42c1-bbed-dbb60c5e28b2" providerId="AD" clId="Web-{6E17C8BE-D110-1A52-3646-07BCE6318EB6}" dt="2018-09-21T19:54:43.991" v="142"/>
          <ac:picMkLst>
            <pc:docMk/>
            <pc:sldMk cId="568435348" sldId="261"/>
            <ac:picMk id="6" creationId="{98A030C2-9F23-4593-9F99-7B73C232A4C9}"/>
          </ac:picMkLst>
        </pc:picChg>
        <pc:picChg chg="add">
          <ac:chgData name="Weerden, Nienke van" userId="S::ng.vanweerden@alfa-college.nl::c3e19506-1f0a-42c1-bbed-dbb60c5e28b2" providerId="AD" clId="Web-{6E17C8BE-D110-1A52-3646-07BCE6318EB6}" dt="2018-09-21T19:54:44.116" v="143"/>
          <ac:picMkLst>
            <pc:docMk/>
            <pc:sldMk cId="568435348" sldId="261"/>
            <ac:picMk id="9" creationId="{2270F1FA-0425-408F-9861-80BF5AFB276D}"/>
          </ac:picMkLst>
        </pc:picChg>
        <pc:picChg chg="add del">
          <ac:chgData name="Weerden, Nienke van" userId="S::ng.vanweerden@alfa-college.nl::c3e19506-1f0a-42c1-bbed-dbb60c5e28b2" providerId="AD" clId="Web-{6E17C8BE-D110-1A52-3646-07BCE6318EB6}" dt="2018-09-21T19:54:38.585" v="140"/>
          <ac:picMkLst>
            <pc:docMk/>
            <pc:sldMk cId="568435348" sldId="261"/>
            <ac:picMk id="10" creationId="{2270F1FA-0425-408F-9861-80BF5AFB276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29.10.2018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29.10.2018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29.10.2018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29.10.2018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29.10.2018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29.10.2018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29.10.2018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29.10.2018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29.10.2018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29.10.2018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29.10.2018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29.10.2018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4"/>
          <p:cNvPicPr>
            <a:picLocks noChangeAspect="1"/>
          </p:cNvPicPr>
          <p:nvPr/>
        </p:nvPicPr>
        <p:blipFill rotWithShape="1">
          <a:blip r:embed="rId2">
            <a:alphaModFix/>
            <a:extLst/>
          </a:blip>
          <a:srcRect t="1503" r="2" b="2"/>
          <a:stretch/>
        </p:blipFill>
        <p:spPr>
          <a:xfrm>
            <a:off x="5768642" y="-2"/>
            <a:ext cx="6423053" cy="6858001"/>
          </a:xfrm>
          <a:prstGeom prst="rect">
            <a:avLst/>
          </a:prstGeom>
        </p:spPr>
      </p:pic>
      <p:pic>
        <p:nvPicPr>
          <p:cNvPr id="18" name="Picture 17">
            <a:extLst/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04484" y="3992591"/>
            <a:ext cx="4805996" cy="1644592"/>
          </a:xfrm>
        </p:spPr>
        <p:txBody>
          <a:bodyPr anchor="t">
            <a:normAutofit/>
          </a:bodyPr>
          <a:lstStyle/>
          <a:p>
            <a:pPr algn="l"/>
            <a:r>
              <a:rPr lang="de-DE" sz="4400" dirty="0" smtClean="0">
                <a:solidFill>
                  <a:srgbClr val="000000"/>
                </a:solidFill>
                <a:cs typeface="Calibri Light"/>
              </a:rPr>
              <a:t>29 </a:t>
            </a:r>
            <a:r>
              <a:rPr lang="de-DE" sz="4400" dirty="0" err="1" smtClean="0">
                <a:solidFill>
                  <a:srgbClr val="000000"/>
                </a:solidFill>
                <a:cs typeface="Calibri Light"/>
              </a:rPr>
              <a:t>oktober</a:t>
            </a:r>
            <a:r>
              <a:rPr lang="de-DE" sz="4400" dirty="0" smtClean="0">
                <a:solidFill>
                  <a:srgbClr val="000000"/>
                </a:solidFill>
                <a:cs typeface="Calibri Light"/>
              </a:rPr>
              <a:t> </a:t>
            </a:r>
            <a:r>
              <a:rPr lang="de-DE" sz="4400" dirty="0">
                <a:solidFill>
                  <a:srgbClr val="000000"/>
                </a:solidFill>
                <a:cs typeface="Calibri Light"/>
              </a:rPr>
              <a:t>2018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04484" y="3153758"/>
            <a:ext cx="4805691" cy="838831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b">
            <a:normAutofit/>
          </a:bodyPr>
          <a:lstStyle/>
          <a:p>
            <a:pPr algn="l"/>
            <a:r>
              <a:rPr lang="de-DE" sz="3200" dirty="0" err="1">
                <a:solidFill>
                  <a:srgbClr val="000000"/>
                </a:solidFill>
              </a:rPr>
              <a:t>Zorg</a:t>
            </a:r>
            <a:r>
              <a:rPr lang="de-DE" sz="3200" dirty="0">
                <a:solidFill>
                  <a:srgbClr val="000000"/>
                </a:solidFill>
              </a:rPr>
              <a:t> en </a:t>
            </a:r>
            <a:r>
              <a:rPr lang="de-DE" sz="3200" dirty="0" err="1">
                <a:solidFill>
                  <a:srgbClr val="000000"/>
                </a:solidFill>
              </a:rPr>
              <a:t>Techniek</a:t>
            </a:r>
            <a:r>
              <a:rPr lang="de-DE" sz="3200" dirty="0">
                <a:solidFill>
                  <a:srgbClr val="000000"/>
                </a:solidFill>
              </a:rPr>
              <a:t> </a:t>
            </a:r>
            <a:r>
              <a:rPr lang="de-DE" sz="3200" dirty="0" err="1">
                <a:solidFill>
                  <a:srgbClr val="000000"/>
                </a:solidFill>
              </a:rPr>
              <a:t>dag</a:t>
            </a:r>
            <a:r>
              <a:rPr lang="de-DE" sz="3200" dirty="0">
                <a:solidFill>
                  <a:srgbClr val="000000"/>
                </a:solidFill>
              </a:rPr>
              <a:t> </a:t>
            </a:r>
            <a:r>
              <a:rPr lang="de-DE" sz="3200" dirty="0" smtClean="0">
                <a:solidFill>
                  <a:srgbClr val="000000"/>
                </a:solidFill>
              </a:rPr>
              <a:t>8</a:t>
            </a:r>
            <a:endParaRPr lang="de-DE" sz="1800" dirty="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6FD5A2D-9993-4382-A252-0EEB92706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>
                <a:solidFill>
                  <a:srgbClr val="1F3864"/>
                </a:solidFill>
              </a:rPr>
              <a:t>Bijzonderheden</a:t>
            </a:r>
            <a:r>
              <a:rPr lang="nl-NL" dirty="0" err="1" smtClean="0">
                <a:solidFill>
                  <a:srgbClr val="1F3864"/>
                </a:solidFill>
              </a:rPr>
              <a:t>van</a:t>
            </a:r>
            <a:r>
              <a:rPr lang="nl-NL" dirty="0" smtClean="0">
                <a:solidFill>
                  <a:srgbClr val="1F3864"/>
                </a:solidFill>
              </a:rPr>
              <a:t> </a:t>
            </a:r>
            <a:r>
              <a:rPr lang="nl-NL" dirty="0">
                <a:solidFill>
                  <a:srgbClr val="1F3864"/>
                </a:solidFill>
              </a:rPr>
              <a:t>vandaag  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96375D20-8203-45ED-AE5A-041E51F79C7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Autofit/>
          </a:bodyPr>
          <a:lstStyle/>
          <a:p>
            <a:pPr marL="457200" lvl="1" indent="0">
              <a:buNone/>
            </a:pPr>
            <a:r>
              <a:rPr lang="nl-NL" sz="2800" dirty="0" smtClean="0"/>
              <a:t>9.00-9.10       </a:t>
            </a:r>
            <a:r>
              <a:rPr lang="nl-NL" sz="2800" dirty="0" smtClean="0"/>
              <a:t>Opening</a:t>
            </a:r>
          </a:p>
          <a:p>
            <a:pPr marL="457200" lvl="1" indent="0">
              <a:buNone/>
            </a:pPr>
            <a:r>
              <a:rPr lang="nl-NL" sz="2800" dirty="0"/>
              <a:t> </a:t>
            </a:r>
            <a:r>
              <a:rPr lang="nl-NL" sz="2800" dirty="0" smtClean="0"/>
              <a:t>                         </a:t>
            </a:r>
          </a:p>
          <a:p>
            <a:pPr marL="457200" lvl="1" indent="0">
              <a:buNone/>
            </a:pPr>
            <a:r>
              <a:rPr lang="nl-NL" sz="2800" dirty="0"/>
              <a:t> </a:t>
            </a:r>
            <a:r>
              <a:rPr lang="nl-NL" sz="2800" dirty="0" smtClean="0"/>
              <a:t>                        Filmploeg  aanwezig</a:t>
            </a:r>
          </a:p>
          <a:p>
            <a:pPr marL="457200" lvl="1" indent="0">
              <a:buNone/>
            </a:pPr>
            <a:endParaRPr lang="nl-NL" sz="2800" dirty="0" smtClean="0"/>
          </a:p>
          <a:p>
            <a:pPr marL="457200" lvl="1" indent="0">
              <a:buNone/>
            </a:pPr>
            <a:r>
              <a:rPr lang="nl-NL" sz="2800" dirty="0" smtClean="0"/>
              <a:t>9.15-13.00     Mieke Koot Generatiethuis collegezaal</a:t>
            </a:r>
            <a:endParaRPr lang="nl-NL" sz="2800" dirty="0"/>
          </a:p>
          <a:p>
            <a:pPr marL="457200" lvl="1" indent="0">
              <a:buNone/>
            </a:pPr>
            <a:r>
              <a:rPr lang="nl-NL" sz="2800" dirty="0" smtClean="0">
                <a:cs typeface="Calibri"/>
              </a:rPr>
              <a:t>                  </a:t>
            </a:r>
            <a:endParaRPr lang="nl-NL" sz="2800" dirty="0">
              <a:cs typeface="Calibri"/>
            </a:endParaRPr>
          </a:p>
          <a:p>
            <a:pPr marL="457200" lvl="1" indent="0">
              <a:buNone/>
            </a:pPr>
            <a:r>
              <a:rPr lang="nl-NL" sz="2800" dirty="0" smtClean="0">
                <a:cs typeface="Calibri"/>
              </a:rPr>
              <a:t>14 </a:t>
            </a:r>
            <a:r>
              <a:rPr lang="nl-NL" sz="2800" dirty="0">
                <a:cs typeface="Calibri"/>
              </a:rPr>
              <a:t>u </a:t>
            </a:r>
            <a:r>
              <a:rPr lang="nl-NL" sz="2800" dirty="0" err="1">
                <a:cs typeface="Calibri"/>
              </a:rPr>
              <a:t>vp</a:t>
            </a:r>
            <a:r>
              <a:rPr lang="nl-NL" sz="2800" dirty="0">
                <a:cs typeface="Calibri"/>
              </a:rPr>
              <a:t> </a:t>
            </a:r>
            <a:r>
              <a:rPr lang="nl-NL" sz="2800" dirty="0" err="1" smtClean="0">
                <a:cs typeface="Calibri"/>
              </a:rPr>
              <a:t>vp</a:t>
            </a:r>
            <a:r>
              <a:rPr lang="nl-NL" sz="2800" dirty="0" smtClean="0">
                <a:cs typeface="Calibri"/>
              </a:rPr>
              <a:t>       </a:t>
            </a:r>
            <a:r>
              <a:rPr lang="nl-NL" sz="2800" dirty="0" smtClean="0">
                <a:cs typeface="Calibri"/>
              </a:rPr>
              <a:t>Opdrachten </a:t>
            </a:r>
            <a:r>
              <a:rPr lang="nl-NL" sz="2800" dirty="0" smtClean="0">
                <a:cs typeface="Calibri"/>
              </a:rPr>
              <a:t>ontwikkelingen </a:t>
            </a:r>
            <a:r>
              <a:rPr lang="nl-NL" sz="2800" dirty="0">
                <a:cs typeface="Calibri"/>
              </a:rPr>
              <a:t>in de </a:t>
            </a:r>
            <a:r>
              <a:rPr lang="nl-NL" sz="2800" dirty="0" smtClean="0">
                <a:cs typeface="Calibri"/>
              </a:rPr>
              <a:t>zorg</a:t>
            </a:r>
            <a:endParaRPr lang="nl-NL" sz="2800" dirty="0">
              <a:cs typeface="Calibri"/>
            </a:endParaRPr>
          </a:p>
          <a:p>
            <a:pPr marL="457200" lvl="1" indent="0">
              <a:buNone/>
            </a:pPr>
            <a:r>
              <a:rPr lang="nl-NL" sz="2800" dirty="0">
                <a:cs typeface="Calibri"/>
              </a:rPr>
              <a:t> </a:t>
            </a:r>
            <a:r>
              <a:rPr lang="nl-NL" sz="2800" dirty="0" smtClean="0">
                <a:cs typeface="Calibri"/>
              </a:rPr>
              <a:t>             </a:t>
            </a:r>
            <a:r>
              <a:rPr lang="nl-NL" sz="2800" dirty="0" err="1" smtClean="0">
                <a:cs typeface="Calibri"/>
              </a:rPr>
              <a:t>vz</a:t>
            </a:r>
            <a:r>
              <a:rPr lang="nl-NL" sz="2800" dirty="0" smtClean="0">
                <a:cs typeface="Calibri"/>
              </a:rPr>
              <a:t>        </a:t>
            </a:r>
            <a:r>
              <a:rPr lang="nl-NL" sz="2800" dirty="0" smtClean="0">
                <a:cs typeface="Calibri"/>
              </a:rPr>
              <a:t>Informatie </a:t>
            </a:r>
            <a:r>
              <a:rPr lang="nl-NL" sz="2800" dirty="0" smtClean="0">
                <a:cs typeface="Calibri"/>
              </a:rPr>
              <a:t>over Themabijeenkomsten Nienke</a:t>
            </a:r>
            <a:endParaRPr lang="nl-NL" sz="2800" dirty="0"/>
          </a:p>
          <a:p>
            <a:pPr marL="914400" lvl="2" indent="0">
              <a:buNone/>
            </a:pPr>
            <a:r>
              <a:rPr lang="nl-NL" sz="3600" dirty="0"/>
              <a:t>			</a:t>
            </a:r>
          </a:p>
          <a:p>
            <a:pPr marL="914400" lvl="2" indent="0">
              <a:buNone/>
            </a:pPr>
            <a:r>
              <a:rPr lang="nl-NL" sz="3600" dirty="0"/>
              <a:t>		</a:t>
            </a:r>
          </a:p>
          <a:p>
            <a:pPr marL="914400" lvl="2" indent="0">
              <a:buNone/>
            </a:pPr>
            <a:endParaRPr lang="nl-NL" sz="3600" dirty="0"/>
          </a:p>
          <a:p>
            <a:pPr lvl="2"/>
            <a:endParaRPr lang="nl-NL" sz="3600" dirty="0"/>
          </a:p>
          <a:p>
            <a:pPr marL="914400" lvl="2" indent="0">
              <a:buNone/>
            </a:pPr>
            <a:endParaRPr lang="nl-NL" sz="3600" dirty="0"/>
          </a:p>
          <a:p>
            <a:pPr marL="914400" lvl="2" indent="0">
              <a:buNone/>
            </a:pPr>
            <a:endParaRPr lang="nl-NL" dirty="0"/>
          </a:p>
          <a:p>
            <a:pPr marL="914400" lvl="2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xmlns="" id="{3E41F217-516D-4940-8807-943462F4564B}"/>
              </a:ext>
            </a:extLst>
          </p:cNvPr>
          <p:cNvSpPr txBox="1">
            <a:spLocks/>
          </p:cNvSpPr>
          <p:nvPr/>
        </p:nvSpPr>
        <p:spPr>
          <a:xfrm>
            <a:off x="4151890" y="7496175"/>
            <a:ext cx="10186636" cy="31495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821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Generatie thuis Mieke Koot 29 oktober 2018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Generatie Thuis </a:t>
            </a:r>
            <a:r>
              <a:rPr lang="nl-NL" b="1" dirty="0"/>
              <a:t>biedt praktische instrumenten voor krachtige ouderen op het gebied van wonen en technologie. Wij geven creatieve invulling aan beleid ter ondersteuning van zelfstandig wonen en eigen regie van </a:t>
            </a:r>
            <a:r>
              <a:rPr lang="nl-NL" b="1" dirty="0" smtClean="0"/>
              <a:t>ouderen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153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Gastcolleges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College Organisatie van de zorg is geannuleerd</a:t>
            </a:r>
          </a:p>
          <a:p>
            <a:endParaRPr lang="nl-NL" dirty="0"/>
          </a:p>
          <a:p>
            <a:r>
              <a:rPr lang="nl-NL" dirty="0" smtClean="0"/>
              <a:t>5 november Gijs Tempel Triple Motion Media</a:t>
            </a:r>
          </a:p>
          <a:p>
            <a:r>
              <a:rPr lang="nl-NL" dirty="0" smtClean="0"/>
              <a:t>19 november Martijn van den Bergh Nu’ </a:t>
            </a:r>
            <a:r>
              <a:rPr lang="nl-NL" dirty="0"/>
              <a:t>91</a:t>
            </a:r>
            <a:r>
              <a:rPr lang="nl-NL" dirty="0" smtClean="0"/>
              <a:t> 13.30-16uur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</a:t>
            </a:r>
            <a:r>
              <a:rPr lang="nl-NL" dirty="0" smtClean="0">
                <a:solidFill>
                  <a:srgbClr val="FF0000"/>
                </a:solidFill>
              </a:rPr>
              <a:t>verplicht voor de zorgstudenten</a:t>
            </a:r>
          </a:p>
          <a:p>
            <a:endParaRPr lang="nl-NL" dirty="0">
              <a:solidFill>
                <a:srgbClr val="FF0000"/>
              </a:solidFill>
            </a:endParaRPr>
          </a:p>
          <a:p>
            <a:r>
              <a:rPr lang="nl-NL" dirty="0" smtClean="0">
                <a:solidFill>
                  <a:srgbClr val="FF0000"/>
                </a:solidFill>
              </a:rPr>
              <a:t>Inschrijflijsten op het groene tafeltje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06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Planning</a:t>
            </a:r>
            <a:endParaRPr lang="nl-NL" b="1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833813"/>
              </p:ext>
            </p:extLst>
          </p:nvPr>
        </p:nvGraphicFramePr>
        <p:xfrm>
          <a:off x="838200" y="1825625"/>
          <a:ext cx="1051560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800" dirty="0" smtClean="0">
                          <a:solidFill>
                            <a:schemeClr val="tx1"/>
                          </a:solidFill>
                        </a:rPr>
                        <a:t>5 november</a:t>
                      </a:r>
                    </a:p>
                    <a:p>
                      <a:endParaRPr lang="nl-NL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nl-NL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nl-NL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dirty="0" smtClean="0">
                          <a:solidFill>
                            <a:schemeClr val="tx1"/>
                          </a:solidFill>
                        </a:rPr>
                        <a:t>PROTOTYPE AF</a:t>
                      </a:r>
                      <a:endParaRPr lang="nl-NL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800" b="1" dirty="0" smtClean="0">
                          <a:solidFill>
                            <a:schemeClr val="tx1"/>
                          </a:solidFill>
                        </a:rPr>
                        <a:t>12 november </a:t>
                      </a:r>
                      <a:br>
                        <a:rPr lang="nl-NL" sz="2800" b="1" dirty="0" smtClean="0">
                          <a:solidFill>
                            <a:schemeClr val="tx1"/>
                          </a:solidFill>
                        </a:rPr>
                      </a:br>
                      <a:endParaRPr lang="nl-NL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nl-NL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nl-N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800" b="1" dirty="0" smtClean="0">
                          <a:solidFill>
                            <a:schemeClr val="tx1"/>
                          </a:solidFill>
                        </a:rPr>
                        <a:t>OVERDRACHT</a:t>
                      </a:r>
                      <a:r>
                        <a:rPr lang="nl-NL" sz="2800" b="1" baseline="0" dirty="0" smtClean="0">
                          <a:solidFill>
                            <a:schemeClr val="tx1"/>
                          </a:solidFill>
                        </a:rPr>
                        <a:t> HT DERDE JAARS</a:t>
                      </a:r>
                      <a:endParaRPr lang="nl-NL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894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Filmpjes nog drie groepjes tonen: 9,13 en 16</a:t>
            </a:r>
          </a:p>
          <a:p>
            <a:r>
              <a:rPr lang="nl-NL" dirty="0" smtClean="0"/>
              <a:t>Is iedereen gekoppeld aan een bedrijf? 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219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139</Words>
  <Application>Microsoft Office PowerPoint</Application>
  <PresentationFormat>Breedbeeld</PresentationFormat>
  <Paragraphs>40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29 oktober 2018</vt:lpstr>
      <vt:lpstr>Bijzonderhedenvan vandaag  </vt:lpstr>
      <vt:lpstr>Generatie thuis Mieke Koot 29 oktober 2018</vt:lpstr>
      <vt:lpstr>Gastcolleges</vt:lpstr>
      <vt:lpstr>Planning</vt:lpstr>
      <vt:lpstr>Overig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Maandag 11 september 2017</dc:title>
  <dc:creator>Weerden, Nienke van</dc:creator>
  <cp:lastModifiedBy>Weerden, Nienke van</cp:lastModifiedBy>
  <cp:revision>127</cp:revision>
  <dcterms:modified xsi:type="dcterms:W3CDTF">2018-10-29T08:38:22Z</dcterms:modified>
</cp:coreProperties>
</file>